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60" r:id="rId4"/>
    <p:sldId id="265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09" autoAdjust="0"/>
    <p:restoredTop sz="94660"/>
  </p:normalViewPr>
  <p:slideViewPr>
    <p:cSldViewPr snapToGrid="0">
      <p:cViewPr varScale="1">
        <p:scale>
          <a:sx n="67" d="100"/>
          <a:sy n="67" d="100"/>
        </p:scale>
        <p:origin x="2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47723-C50A-40D8-AC82-6542B847B912}" type="datetimeFigureOut">
              <a:rPr lang="en-IN" smtClean="0"/>
              <a:t>23-02-2025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EEBBD9-DC7E-490D-9BDD-82966CEC8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28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A54082-0EDA-40C0-B23E-AB88047B243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518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CF962D-6611-5649-F894-DEAA83544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4923E1-521F-3BBB-401B-DD37AEF690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F71DE0-D380-4ADA-F682-52FC57FF77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5A407B-F509-F252-852B-3076021240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A54082-0EDA-40C0-B23E-AB88047B243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269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6DC25F-A76E-AF91-7910-A228D53A7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2A32AE-B043-2DAF-CFA7-D63ACB0028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F67A1A-62B5-F67E-ADF5-060C04B98C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987AA3-07B9-E46F-C6F9-FCB357F158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A54082-0EDA-40C0-B23E-AB88047B243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185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youtube.com/shorts/XwSuS7REtMg?feature=share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5DADE-E16F-D43A-7D79-BC5BBAE26D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576" y="802298"/>
            <a:ext cx="10458450" cy="2541431"/>
          </a:xfrm>
        </p:spPr>
        <p:txBody>
          <a:bodyPr>
            <a:normAutofit/>
          </a:bodyPr>
          <a:lstStyle/>
          <a:p>
            <a:pPr algn="ctr"/>
            <a:r>
              <a:rPr lang="en-US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GroceryMind</a:t>
            </a:r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b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List food, stay fresh, reduce waste</a:t>
            </a:r>
            <a:endParaRPr lang="en-IN" sz="4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91EA3-3FF0-1996-D95A-1F3B473CA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45120" y="3637280"/>
            <a:ext cx="3109732" cy="1696720"/>
          </a:xfrm>
        </p:spPr>
        <p:txBody>
          <a:bodyPr>
            <a:normAutofit/>
          </a:bodyPr>
          <a:lstStyle/>
          <a:p>
            <a:r>
              <a:rPr lang="en-IN"/>
              <a:t>Presented BY: </a:t>
            </a:r>
          </a:p>
          <a:p>
            <a:r>
              <a:rPr lang="en-IN"/>
              <a:t>PRUTHVI PATel (200509419)</a:t>
            </a:r>
          </a:p>
          <a:p>
            <a:r>
              <a:rPr lang="en-IN"/>
              <a:t>Poojan Patel (200518202)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76771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IN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Problem &amp; Solution</a:t>
            </a:r>
            <a:endParaRPr lang="en-US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9724" y="2025259"/>
            <a:ext cx="4328151" cy="381356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Problem Identification: </a:t>
            </a:r>
          </a:p>
          <a:p>
            <a:pPr algn="just"/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Food waste is a global issue, contributing to SDG 12 (Responsible Consumption &amp; Production)</a:t>
            </a:r>
          </a:p>
          <a:p>
            <a:pPr algn="just"/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Many people struggle with tracking their groceries and pantry items, leading to forgotten purchases and food waste.</a:t>
            </a:r>
          </a:p>
          <a:p>
            <a:pPr algn="just"/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Food items expire before use, resulting in unnecessary waste and financial loss.</a:t>
            </a:r>
          </a:p>
          <a:p>
            <a:pPr algn="just"/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Lack of a simple and efficient way to list groceries and track expiry.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54FED0-56AA-E2DF-2184-28BCB9A03A3C}"/>
              </a:ext>
            </a:extLst>
          </p:cNvPr>
          <p:cNvSpPr txBox="1">
            <a:spLocks/>
          </p:cNvSpPr>
          <p:nvPr/>
        </p:nvSpPr>
        <p:spPr>
          <a:xfrm>
            <a:off x="6587499" y="1952625"/>
            <a:ext cx="4162555" cy="381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accent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Proposed Solution: </a:t>
            </a:r>
          </a:p>
          <a:p>
            <a:pPr algn="just"/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 food inventory listing system where users can add items to a list first and later get reminders for expiry dates.</a:t>
            </a:r>
          </a:p>
          <a:p>
            <a:pPr algn="just"/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Helps users buy only what they need by checking their inventory before shopping.</a:t>
            </a:r>
          </a:p>
          <a:p>
            <a:pPr algn="just"/>
            <a:r>
              <a:rPr lang="en-US" sz="1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Reduces food waste, supporting SDG 12 (Responsible Consumption &amp; Production).</a:t>
            </a:r>
          </a:p>
        </p:txBody>
      </p:sp>
    </p:spTree>
    <p:extLst>
      <p:ext uri="{BB962C8B-B14F-4D97-AF65-F5344CB8AC3E}">
        <p14:creationId xmlns:p14="http://schemas.microsoft.com/office/powerpoint/2010/main" val="231666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06ECA2-9ADB-2D6D-643B-D0E2C5785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172B0D7-6709-466E-A145-AEA4267F2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FF7151-9DEA-4E5B-9294-2D36AAD33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FE4C0-7E9C-A308-0339-87BB8E8E7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474970"/>
            <a:ext cx="5611923" cy="31527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Demo</a:t>
            </a:r>
            <a:br>
              <a:rPr lang="en-US" dirty="0"/>
            </a:br>
            <a:endParaRPr lang="en-US" sz="1200" dirty="0"/>
          </a:p>
        </p:txBody>
      </p:sp>
      <p:pic>
        <p:nvPicPr>
          <p:cNvPr id="7" name="mvp1">
            <a:hlinkClick r:id="" action="ppaction://media"/>
            <a:extLst>
              <a:ext uri="{FF2B5EF4-FFF2-40B4-BE49-F238E27FC236}">
                <a16:creationId xmlns:a16="http://schemas.microsoft.com/office/drawing/2014/main" id="{425719C2-DC00-78F3-2878-3A85291DFB3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44503" y="306120"/>
            <a:ext cx="3666022" cy="574646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F735B68-7B50-4B28-B680-79A194AFD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8D6540B-669D-4156-A31F-C1697D3E8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DB1F29D-5213-8125-134B-3DADD2668569}"/>
              </a:ext>
            </a:extLst>
          </p:cNvPr>
          <p:cNvSpPr txBox="1"/>
          <p:nvPr/>
        </p:nvSpPr>
        <p:spPr>
          <a:xfrm>
            <a:off x="8388209" y="2589676"/>
            <a:ext cx="22955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hlinkClick r:id="rId7"/>
              </a:rPr>
              <a:t>https://youtube.com/shorts/XwSuS7REtMg?feature=share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9325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19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1D448-B1F3-5758-1877-CB3C6AE2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F1FA-191F-E826-2429-624E5964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4215796" cy="345061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900" b="1" dirty="0">
                <a:solidFill>
                  <a:schemeClr val="accent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Activities during the past week:</a:t>
            </a:r>
          </a:p>
          <a:p>
            <a:r>
              <a:rPr lang="en-US" sz="1900" b="0" i="0" u="none" strike="noStrike" baseline="0" dirty="0">
                <a:solidFill>
                  <a:srgbClr val="00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Implemented user registration and login functionality </a:t>
            </a:r>
          </a:p>
          <a:p>
            <a:r>
              <a:rPr lang="en-US" sz="1900" b="0" i="0" u="none" strike="noStrike" baseline="0" dirty="0">
                <a:solidFill>
                  <a:srgbClr val="00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Developed and integrated walkthrough screen </a:t>
            </a:r>
          </a:p>
          <a:p>
            <a:r>
              <a:rPr lang="en-US" sz="1900" b="0" i="0" u="none" strike="noStrike" baseline="0" dirty="0">
                <a:solidFill>
                  <a:srgbClr val="00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Integrated a database for storing user authentication data. </a:t>
            </a:r>
          </a:p>
          <a:p>
            <a:r>
              <a:rPr lang="en-US" sz="1900" b="0" i="0" u="none" strike="noStrike" baseline="0" dirty="0">
                <a:solidFill>
                  <a:srgbClr val="00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Created a home screen </a:t>
            </a:r>
          </a:p>
          <a:p>
            <a:r>
              <a:rPr lang="en-US" sz="1900" b="0" i="0" u="none" strike="noStrike" baseline="0" dirty="0">
                <a:solidFill>
                  <a:srgbClr val="00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Implemented add/delete items, add expiry date, and add quantity functionalities. </a:t>
            </a:r>
            <a:r>
              <a:rPr lang="en-US" sz="19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A6C83C-9E5A-3FE2-AD63-977BAF864754}"/>
              </a:ext>
            </a:extLst>
          </p:cNvPr>
          <p:cNvSpPr txBox="1">
            <a:spLocks/>
          </p:cNvSpPr>
          <p:nvPr/>
        </p:nvSpPr>
        <p:spPr>
          <a:xfrm>
            <a:off x="5785453" y="2015732"/>
            <a:ext cx="4377721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>
                <a:solidFill>
                  <a:schemeClr val="accent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Activities planned for the next week:</a:t>
            </a:r>
          </a:p>
          <a:p>
            <a:r>
              <a:rPr lang="en-US" sz="1600" dirty="0">
                <a:solidFill>
                  <a:srgbClr val="00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Complete notification system implementation.</a:t>
            </a:r>
          </a:p>
          <a:p>
            <a:r>
              <a:rPr lang="en-US" sz="1600" dirty="0">
                <a:solidFill>
                  <a:srgbClr val="00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Develop the smart shopping list feature.</a:t>
            </a:r>
          </a:p>
          <a:p>
            <a:r>
              <a:rPr lang="en-US" sz="1600" dirty="0">
                <a:solidFill>
                  <a:srgbClr val="00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Implement Forgot password.</a:t>
            </a:r>
          </a:p>
        </p:txBody>
      </p:sp>
    </p:spTree>
    <p:extLst>
      <p:ext uri="{BB962C8B-B14F-4D97-AF65-F5344CB8AC3E}">
        <p14:creationId xmlns:p14="http://schemas.microsoft.com/office/powerpoint/2010/main" val="3840054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8CF96B-4AB2-E220-63D5-67186F375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C63C853E-3842-4594-86A9-051FFAF4D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591CDC5-6B61-4116-B3B5-0FF42B6E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5B08984-5BEB-422F-A364-2B41E6A51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8F413B1-54E0-4B16-92AB-1CC5C7D64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E4635906-9439-4B9A-9708-6BACBF283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2DA32ACE-82B7-CBD6-31C8-F6E3110C929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16733" r="-1" b="15698"/>
          <a:stretch/>
        </p:blipFill>
        <p:spPr>
          <a:xfrm>
            <a:off x="305" y="9535"/>
            <a:ext cx="12191695" cy="6857990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90E99921-394E-4BF5-9CA4-EAFB21E88F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28F706-EB57-93E0-79BC-CC63321B1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7203" y="2229909"/>
            <a:ext cx="8654522" cy="15350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Thank you!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53949AE-122B-4DB6-87D4-A568D2A1D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76728" y="4735528"/>
            <a:ext cx="86430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0446D9D3-6B41-4FCB-9575-24D062750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8033013-E1F0-4ADF-A097-D63ECD4A0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216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281</TotalTime>
  <Words>237</Words>
  <Application>Microsoft Office PowerPoint</Application>
  <PresentationFormat>Widescreen</PresentationFormat>
  <Paragraphs>31</Paragraphs>
  <Slides>5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ADLaM Display</vt:lpstr>
      <vt:lpstr>Aptos</vt:lpstr>
      <vt:lpstr>Arial</vt:lpstr>
      <vt:lpstr>Calibri</vt:lpstr>
      <vt:lpstr>Gill Sans MT</vt:lpstr>
      <vt:lpstr>Gallery</vt:lpstr>
      <vt:lpstr>GroceryMind   List food, stay fresh, reduce waste</vt:lpstr>
      <vt:lpstr>Problem &amp; Solution</vt:lpstr>
      <vt:lpstr>Demo </vt:lpstr>
      <vt:lpstr>Activities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Pruthvi Patel</dc:creator>
  <cp:lastModifiedBy>Poojanben Patel</cp:lastModifiedBy>
  <cp:revision>5</cp:revision>
  <dcterms:created xsi:type="dcterms:W3CDTF">2025-02-02T01:44:45Z</dcterms:created>
  <dcterms:modified xsi:type="dcterms:W3CDTF">2025-02-24T05:39:36Z</dcterms:modified>
</cp:coreProperties>
</file>

<file path=docProps/thumbnail.jpeg>
</file>